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58" r:id="rId6"/>
    <p:sldId id="257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31E38-467C-48BC-83FF-63DEC1AD19B2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BE526-2297-4282-9E18-19F9E164E67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58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98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0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44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50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59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35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47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6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07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889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932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BDFCF-3751-4A08-AE77-2EC890C19E40}" type="datetimeFigureOut">
              <a:rPr lang="nl-NL" smtClean="0"/>
              <a:t>21-6-2013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37FEE-C68B-4102-857B-0369BA9915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710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1470025"/>
          </a:xfrm>
        </p:spPr>
        <p:txBody>
          <a:bodyPr/>
          <a:lstStyle/>
          <a:p>
            <a:r>
              <a:rPr lang="nl-NL" dirty="0" smtClean="0"/>
              <a:t>Endless Runner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 descr="C:\Users\Dell\Desktop\ss (2013-06-21 at 10.14.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712968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Instructies</a:t>
            </a:r>
            <a:r>
              <a:rPr lang="en-US" dirty="0" smtClean="0"/>
              <a:t>!!!!!!!!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 </a:t>
            </a:r>
            <a:r>
              <a:rPr lang="en-US" dirty="0" err="1" smtClean="0"/>
              <a:t>spatie</a:t>
            </a:r>
            <a:r>
              <a:rPr lang="en-US" dirty="0" smtClean="0"/>
              <a:t> spring je over </a:t>
            </a:r>
            <a:r>
              <a:rPr lang="en-US" dirty="0" err="1" smtClean="0"/>
              <a:t>obstakels</a:t>
            </a:r>
            <a:endParaRPr lang="en-US" dirty="0" smtClean="0"/>
          </a:p>
          <a:p>
            <a:r>
              <a:rPr lang="en-US" dirty="0" smtClean="0"/>
              <a:t>Met ctrl kun je slide </a:t>
            </a:r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versla</a:t>
            </a:r>
            <a:r>
              <a:rPr lang="en-US" dirty="0" smtClean="0"/>
              <a:t> je de monsters</a:t>
            </a:r>
          </a:p>
          <a:p>
            <a:r>
              <a:rPr lang="en-US" dirty="0" smtClean="0"/>
              <a:t>Met ctrl kun je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onder</a:t>
            </a:r>
            <a:r>
              <a:rPr lang="en-US" dirty="0" smtClean="0"/>
              <a:t> de </a:t>
            </a:r>
            <a:r>
              <a:rPr lang="en-US" dirty="0" err="1" smtClean="0"/>
              <a:t>obstakels</a:t>
            </a:r>
            <a:r>
              <a:rPr lang="en-US" smtClean="0"/>
              <a:t>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Pars </a:t>
            </a:r>
            <a:r>
              <a:rPr lang="nl-NL" dirty="0"/>
              <a:t>p</a:t>
            </a:r>
            <a:r>
              <a:rPr lang="nl-NL" dirty="0" smtClean="0"/>
              <a:t>ro toto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03848" y="1649706"/>
            <a:ext cx="471154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Yorick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van Dal.</a:t>
            </a:r>
            <a:endParaRPr lang="en-US" sz="16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lang="en-US" sz="1600" dirty="0" smtClean="0">
                <a:latin typeface="Calibri" pitchFamily="34" charset="0"/>
                <a:cs typeface="Times New Roman" pitchFamily="18" charset="0"/>
              </a:rPr>
              <a:t>12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Times New Roman" pitchFamily="18" charset="0"/>
              </a:rPr>
              <a:t>jaar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Heeft geen broer of zus, wel een huisdier. 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Is vaak buiten met vrienden, maar houd ook veel </a:t>
            </a:r>
            <a:b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van spelletjes op de ipad.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vindt school wel leuk, is goed in Nederlands.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Lievelings kleur is geel.</a:t>
            </a: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3100" algn="l"/>
              </a:tabLst>
            </a:pPr>
            <a: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	</a:t>
            </a:r>
            <a:br>
              <a:rPr kumimoji="0" lang="nl-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3" name="Afbeelding 2" descr="http://img2.snapcat.nl/wp-content/uploads/2013/02/12-jaar-337x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5" y="1922772"/>
            <a:ext cx="23399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544" y="3673624"/>
            <a:ext cx="844378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483100" algn="l"/>
              </a:tabLst>
            </a:pPr>
            <a:r>
              <a:rPr lang="nl-NL" sz="14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</a:t>
            </a: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 hobby’s van Yorick zijn vooral buiten zijn met vrienden potje voetballen of skeeleren en fietsen vindt hij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ook nog leuk.</a:t>
            </a:r>
            <a:r>
              <a:rPr lang="nl-NL" sz="1400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houdt ook veel van games, hij zit ook weleens achter de computer maar meestal wel met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vrienden. Hij vindt het ook wel leuk om op de game console van zijn vader te zitten hij vindt shooters niet zo </a:t>
            </a:r>
            <a:b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leuk het gaat hem allemaal te snel. Wat hij wel leuk vind zijn adventure games met actie zoals afro samurai.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483100" algn="l"/>
              </a:tabLst>
            </a:pP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Hij houdt ook wel van strategie bordspellen zoals stratego hij vindt het uitdagend en verslaat altijd zijn vrienden.  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One page design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1" name="Picture 3" descr="C:\Users\Dell\Desktop\ingame 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552890"/>
            <a:ext cx="856895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5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Taakdiagram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164490"/>
            <a:ext cx="7275537" cy="557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Moodboard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https://trello-attachments.s3.amazonaws.com/519b4e8d7a3e957a0a0050b8/51a480dfd621d3f77a002d39/49636e31e2c2dc460a80540104b69fac/M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0496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Stijlboard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s://trello-attachments.s3.amazonaws.com/519b4e8d7a3e957a0a0050b8/51a47e58a99c0b2c56008e16/3a439f45440ec786a22141b9a8bc8840/Stij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90082" cy="4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Concept Art/Assets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D:\School\GAT\EndlessRunner\GAT_endlessrunner_asset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82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rapport 1&amp;2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Tester 1: Zora: 8 jaar.</a:t>
            </a:r>
            <a:endParaRPr lang="en-US" sz="1400" dirty="0"/>
          </a:p>
          <a:p>
            <a:r>
              <a:rPr lang="nl-NL" sz="1400" dirty="0"/>
              <a:t>Zora vind de kip geweldig. </a:t>
            </a:r>
            <a:endParaRPr lang="en-US" sz="1400" dirty="0"/>
          </a:p>
          <a:p>
            <a:r>
              <a:rPr lang="nl-NL" sz="1400" dirty="0"/>
              <a:t>De monster vind ze ook egt supper.</a:t>
            </a:r>
            <a:endParaRPr lang="en-US" sz="1400" dirty="0"/>
          </a:p>
          <a:p>
            <a:r>
              <a:rPr lang="nl-NL" sz="1400" dirty="0"/>
              <a:t>Ze vind het leuk om te spelen en dat je punten krijgt ze verslaat altijd der zus isa :D</a:t>
            </a:r>
            <a:r>
              <a:rPr lang="nl-NL" sz="1400" dirty="0" smtClean="0"/>
              <a:t>.</a:t>
            </a:r>
          </a:p>
          <a:p>
            <a:r>
              <a:rPr lang="nl-NL" sz="1400" dirty="0" smtClean="0"/>
              <a:t>_______________________________________________________________________</a:t>
            </a:r>
          </a:p>
          <a:p>
            <a:endParaRPr lang="nl-NL" sz="1400" dirty="0"/>
          </a:p>
          <a:p>
            <a:r>
              <a:rPr lang="nl-NL" sz="1400" dirty="0"/>
              <a:t>Tester 2: Isa: 10jaar.</a:t>
            </a:r>
            <a:endParaRPr lang="en-US" sz="1400" dirty="0"/>
          </a:p>
          <a:p>
            <a:r>
              <a:rPr lang="nl-NL" sz="1400" dirty="0"/>
              <a:t>Isa vind de kip ook egt leuk.</a:t>
            </a:r>
            <a:endParaRPr lang="en-US" sz="1400" dirty="0"/>
          </a:p>
          <a:p>
            <a:r>
              <a:rPr lang="nl-NL" sz="1400" dirty="0"/>
              <a:t>De monsters vond ze wat minder .</a:t>
            </a:r>
            <a:endParaRPr lang="en-US" sz="1400" dirty="0"/>
          </a:p>
          <a:p>
            <a:r>
              <a:rPr lang="nl-NL" sz="1400" dirty="0"/>
              <a:t>Ze vind ook dat er wat meer in de game moet omdat er teveel van het zelfde langs komt.</a:t>
            </a:r>
            <a:endParaRPr lang="en-US" sz="1400" dirty="0"/>
          </a:p>
          <a:p>
            <a:r>
              <a:rPr lang="nl-NL" sz="1400" dirty="0"/>
              <a:t>Ze vond de muziek er goed bij passen.</a:t>
            </a:r>
            <a:endParaRPr lang="en-US" sz="1400" dirty="0"/>
          </a:p>
          <a:p>
            <a:r>
              <a:rPr lang="en-US" sz="1400" dirty="0" smtClean="0"/>
              <a:t>________________________________________________________________________</a:t>
            </a:r>
          </a:p>
          <a:p>
            <a:r>
              <a:rPr lang="nl-NL" sz="1400" b="1" dirty="0"/>
              <a:t>Wat zouden we kunnen verbeteren volgens hun:</a:t>
            </a:r>
            <a:endParaRPr lang="en-US" sz="1400" dirty="0"/>
          </a:p>
          <a:p>
            <a:r>
              <a:rPr lang="nl-NL" sz="1400" dirty="0"/>
              <a:t>Meer verschillende monsters en obstakels</a:t>
            </a:r>
            <a:endParaRPr lang="en-US" sz="1400" dirty="0"/>
          </a:p>
          <a:p>
            <a:r>
              <a:rPr lang="nl-NL" sz="1400" dirty="0"/>
              <a:t>Misschien iets  wat de score bijhoud per persoon.</a:t>
            </a:r>
            <a:endParaRPr lang="en-US" sz="1400" dirty="0"/>
          </a:p>
          <a:p>
            <a:r>
              <a:rPr lang="nl-NL" sz="1400" dirty="0"/>
              <a:t>En wat power ups om de kip wat sterker te maken.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9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Dell\Desktop\ss (2013-06-21 at 10.14.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5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219</Words>
  <Application>Microsoft Office PowerPoint</Application>
  <PresentationFormat>On-screen Show (4:3)</PresentationFormat>
  <Paragraphs>38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Endless Runner</vt:lpstr>
      <vt:lpstr>Pars pro toto</vt:lpstr>
      <vt:lpstr>One page design</vt:lpstr>
      <vt:lpstr>Taakdiagram</vt:lpstr>
      <vt:lpstr>Moodboard</vt:lpstr>
      <vt:lpstr>Stijlboard</vt:lpstr>
      <vt:lpstr>Concept Art/Assets</vt:lpstr>
      <vt:lpstr>Test rapport 1&amp;2</vt:lpstr>
      <vt:lpstr>Mock Up</vt:lpstr>
      <vt:lpstr>Instructies!!!!!!!!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</dc:title>
  <dc:creator>Elvira</dc:creator>
  <cp:lastModifiedBy>Rick</cp:lastModifiedBy>
  <cp:revision>19</cp:revision>
  <dcterms:created xsi:type="dcterms:W3CDTF">2013-06-04T07:35:36Z</dcterms:created>
  <dcterms:modified xsi:type="dcterms:W3CDTF">2013-06-21T08:26:27Z</dcterms:modified>
</cp:coreProperties>
</file>